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4630400" cx="82296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608">
          <p15:clr>
            <a:srgbClr val="747775"/>
          </p15:clr>
        </p15:guide>
        <p15:guide id="2" pos="259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608" orient="horz"/>
        <p:guide pos="25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c49c3370e_0_9:notes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c49c3370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80538" y="2117902"/>
            <a:ext cx="7668600" cy="583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80530" y="8061511"/>
            <a:ext cx="7668600" cy="22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80530" y="3146311"/>
            <a:ext cx="7668600" cy="558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80530" y="8966329"/>
            <a:ext cx="7668600" cy="370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80530" y="6117973"/>
            <a:ext cx="7668600" cy="23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0530" y="1265849"/>
            <a:ext cx="7668600" cy="162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80530" y="3278151"/>
            <a:ext cx="7668600" cy="971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80530" y="1265849"/>
            <a:ext cx="7668600" cy="162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80530" y="3278151"/>
            <a:ext cx="3600000" cy="971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349160" y="3278151"/>
            <a:ext cx="3600000" cy="971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80530" y="1265849"/>
            <a:ext cx="7668600" cy="162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80530" y="1580373"/>
            <a:ext cx="2527200" cy="214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80530" y="3952640"/>
            <a:ext cx="2527200" cy="90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41225" y="1280427"/>
            <a:ext cx="5730900" cy="116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14800" y="-356"/>
            <a:ext cx="4114800" cy="146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38950" y="3507698"/>
            <a:ext cx="3640800" cy="421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38950" y="7973191"/>
            <a:ext cx="3640800" cy="351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45550" y="2059591"/>
            <a:ext cx="3453300" cy="1051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80530" y="12033636"/>
            <a:ext cx="5398800" cy="17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80530" y="1265849"/>
            <a:ext cx="76686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0530" y="3278151"/>
            <a:ext cx="7668600" cy="97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5212" y="13264261"/>
            <a:ext cx="493800" cy="111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818050" cy="9832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4581725" y="6380325"/>
            <a:ext cx="1236900" cy="56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052625" y="6155175"/>
            <a:ext cx="1827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TO REPLACE NEW BANNER MY/TH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713" y="1853288"/>
            <a:ext cx="4524375" cy="72485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/>
          <p:nvPr/>
        </p:nvSpPr>
        <p:spPr>
          <a:xfrm>
            <a:off x="4369700" y="5194813"/>
            <a:ext cx="1236900" cy="56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606600" y="5194825"/>
            <a:ext cx="3000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Filter only for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Air-Cooled Memory Foam , Air-Cooled Goga Mat , Skechers Memory Foam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3886000" y="7032438"/>
            <a:ext cx="1236900" cy="56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5229600" y="713055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Relaxed Fit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