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4630400" cx="82296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608">
          <p15:clr>
            <a:srgbClr val="747775"/>
          </p15:clr>
        </p15:guide>
        <p15:guide id="2" pos="259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608" orient="horz"/>
        <p:guide pos="25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c49c3370e_0_9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c49c3370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2117902"/>
            <a:ext cx="7668600" cy="583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8061511"/>
            <a:ext cx="7668600" cy="225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3146311"/>
            <a:ext cx="7668600" cy="558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8966329"/>
            <a:ext cx="7668600" cy="370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6117973"/>
            <a:ext cx="7668600" cy="239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1265849"/>
            <a:ext cx="7668600" cy="16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3278151"/>
            <a:ext cx="7668600" cy="971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1265849"/>
            <a:ext cx="7668600" cy="16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3278151"/>
            <a:ext cx="3600000" cy="971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3278151"/>
            <a:ext cx="3600000" cy="971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1265849"/>
            <a:ext cx="7668600" cy="162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1580373"/>
            <a:ext cx="2527200" cy="214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3952640"/>
            <a:ext cx="2527200" cy="90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1280427"/>
            <a:ext cx="5730900" cy="116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356"/>
            <a:ext cx="4114800" cy="146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3507698"/>
            <a:ext cx="3640800" cy="421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7973191"/>
            <a:ext cx="3640800" cy="35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2059591"/>
            <a:ext cx="3453300" cy="1051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12033636"/>
            <a:ext cx="5398800" cy="17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1265849"/>
            <a:ext cx="7668600" cy="16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3278151"/>
            <a:ext cx="7668600" cy="97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13264261"/>
            <a:ext cx="4938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818050" cy="9832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4581725" y="6380325"/>
            <a:ext cx="1236900" cy="56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052625" y="6155175"/>
            <a:ext cx="1827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TO REPLACE NEW BANNER MY/TH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713" y="1853288"/>
            <a:ext cx="4524375" cy="724852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4369700" y="5194813"/>
            <a:ext cx="1236900" cy="56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606600" y="5194825"/>
            <a:ext cx="3000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Filter only for 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Air-Cooled Memory Foam , Air-Cooled Goga Mat , Skechers Memory Foam</a:t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3886000" y="7032438"/>
            <a:ext cx="1236900" cy="56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5229600" y="713055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Relaxed Fit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